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83" r:id="rId2"/>
    <p:sldId id="283" r:id="rId3"/>
    <p:sldId id="331" r:id="rId4"/>
    <p:sldId id="384" r:id="rId5"/>
    <p:sldId id="385" r:id="rId6"/>
    <p:sldId id="341" r:id="rId7"/>
    <p:sldId id="361" r:id="rId8"/>
    <p:sldId id="386" r:id="rId9"/>
    <p:sldId id="387" r:id="rId10"/>
    <p:sldId id="388" r:id="rId11"/>
    <p:sldId id="389" r:id="rId12"/>
    <p:sldId id="390" r:id="rId13"/>
    <p:sldId id="354" r:id="rId14"/>
    <p:sldId id="391" r:id="rId15"/>
    <p:sldId id="393" r:id="rId16"/>
    <p:sldId id="394" r:id="rId17"/>
    <p:sldId id="395" r:id="rId18"/>
    <p:sldId id="396" r:id="rId19"/>
    <p:sldId id="397" r:id="rId20"/>
    <p:sldId id="398" r:id="rId21"/>
    <p:sldId id="399" r:id="rId22"/>
    <p:sldId id="400" r:id="rId23"/>
    <p:sldId id="401" r:id="rId24"/>
    <p:sldId id="356" r:id="rId25"/>
    <p:sldId id="402" r:id="rId26"/>
    <p:sldId id="403" r:id="rId27"/>
    <p:sldId id="404" r:id="rId28"/>
    <p:sldId id="405" r:id="rId29"/>
    <p:sldId id="407" r:id="rId30"/>
    <p:sldId id="363"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283"/>
            <p14:sldId id="331"/>
            <p14:sldId id="384"/>
            <p14:sldId id="385"/>
            <p14:sldId id="341"/>
            <p14:sldId id="361"/>
            <p14:sldId id="386"/>
            <p14:sldId id="387"/>
            <p14:sldId id="388"/>
            <p14:sldId id="389"/>
            <p14:sldId id="390"/>
            <p14:sldId id="354"/>
            <p14:sldId id="391"/>
            <p14:sldId id="393"/>
            <p14:sldId id="394"/>
            <p14:sldId id="395"/>
            <p14:sldId id="396"/>
            <p14:sldId id="397"/>
            <p14:sldId id="398"/>
            <p14:sldId id="399"/>
            <p14:sldId id="400"/>
            <p14:sldId id="401"/>
            <p14:sldId id="356"/>
            <p14:sldId id="402"/>
            <p14:sldId id="403"/>
            <p14:sldId id="404"/>
            <p14:sldId id="405"/>
            <p14:sldId id="407"/>
            <p14:sldId id="363"/>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84981" autoAdjust="0"/>
  </p:normalViewPr>
  <p:slideViewPr>
    <p:cSldViewPr snapToGrid="0">
      <p:cViewPr varScale="1">
        <p:scale>
          <a:sx n="59" d="100"/>
          <a:sy n="59" d="100"/>
        </p:scale>
        <p:origin x="78" y="780"/>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74" tIns="46586" rIns="93174" bIns="46586" rtlCol="0"/>
          <a:lstStyle>
            <a:lvl1pPr algn="r">
              <a:defRPr sz="1200"/>
            </a:lvl1pPr>
          </a:lstStyle>
          <a:p>
            <a:fld id="{7CCA049B-3A46-4BDA-A8F5-2925B00FE570}" type="datetimeFigureOut">
              <a:rPr lang="en-US" smtClean="0"/>
              <a:t>12/21/2018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4" tIns="46586" rIns="93174" bIns="46586"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4" tIns="46586" rIns="93174" bIns="46586" rtlCol="0"/>
          <a:lstStyle>
            <a:lvl1pPr algn="r">
              <a:defRPr sz="1200"/>
            </a:lvl1pPr>
          </a:lstStyle>
          <a:p>
            <a:fld id="{44C46CEC-428A-4DD0-A7C7-21AF8DE33E93}" type="datetimeFigureOut">
              <a:rPr lang="en-US" smtClean="0"/>
              <a:t>12/21/2018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4" tIns="46586" rIns="93174" bIns="46586"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286240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29</a:t>
            </a:fld>
            <a:endParaRPr lang="en-US"/>
          </a:p>
        </p:txBody>
      </p:sp>
    </p:spTree>
    <p:extLst>
      <p:ext uri="{BB962C8B-B14F-4D97-AF65-F5344CB8AC3E}">
        <p14:creationId xmlns:p14="http://schemas.microsoft.com/office/powerpoint/2010/main" val="59494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a</a:t>
            </a:r>
            <a:r>
              <a:rPr lang="en-US" baseline="0" dirty="0"/>
              <a:t>n image and multiple key statements with a strong grid.</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60300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04159">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0386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04159">
              <a:defRPr/>
            </a:pPr>
            <a:fld id="{23A5C127-CB05-47B6-8D1E-7BC74A68F508}" type="datetime8">
              <a:rPr lang="en-US" sz="1800" kern="0">
                <a:solidFill>
                  <a:sysClr val="windowText" lastClr="000000"/>
                </a:solidFill>
              </a:rPr>
              <a:pPr defTabSz="904159">
                <a:defRPr/>
              </a:pPr>
              <a:t>12/21/2018 11:17 AM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04159">
              <a:defRPr/>
            </a:pPr>
            <a:fld id="{B4008EB6-D09E-4580-8CD6-DDB14511944F}" type="slidenum">
              <a:rPr lang="en-US" sz="1800" kern="0">
                <a:solidFill>
                  <a:sysClr val="windowText" lastClr="000000"/>
                </a:solidFill>
              </a:rPr>
              <a:pPr defTabSz="904159">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136539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259858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367927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175960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129613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04159">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defTabSz="903861"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04159">
              <a:defRPr/>
            </a:pPr>
            <a:fld id="{23A5C127-CB05-47B6-8D1E-7BC74A68F508}" type="datetime8">
              <a:rPr lang="en-US" sz="1800" kern="0">
                <a:solidFill>
                  <a:sysClr val="windowText" lastClr="000000"/>
                </a:solidFill>
              </a:rPr>
              <a:pPr defTabSz="904159">
                <a:defRPr/>
              </a:pPr>
              <a:t>12/21/2018 11:10 AM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04159">
              <a:defRPr/>
            </a:pPr>
            <a:fld id="{B4008EB6-D09E-4580-8CD6-DDB14511944F}" type="slidenum">
              <a:rPr lang="en-US" sz="1800" kern="0">
                <a:solidFill>
                  <a:sysClr val="windowText" lastClr="000000"/>
                </a:solidFill>
              </a:rPr>
              <a:pPr defTabSz="904159">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229771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24</a:t>
            </a:fld>
            <a:endParaRPr lang="en-US"/>
          </a:p>
        </p:txBody>
      </p:sp>
    </p:spTree>
    <p:extLst>
      <p:ext uri="{BB962C8B-B14F-4D97-AF65-F5344CB8AC3E}">
        <p14:creationId xmlns:p14="http://schemas.microsoft.com/office/powerpoint/2010/main" val="11896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rPr>
              <a:t>A strategy for success</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8804365" cy="1403495"/>
          </a:xfrm>
        </p:spPr>
        <p:txBody>
          <a:bodyPr/>
          <a:lstStyle/>
          <a:p>
            <a:r>
              <a:rPr lang="en-US" dirty="0"/>
              <a:t>POWERFUL</a:t>
            </a:r>
          </a:p>
        </p:txBody>
      </p:sp>
      <p:sp>
        <p:nvSpPr>
          <p:cNvPr id="8" name="Text Placeholder 7"/>
          <p:cNvSpPr>
            <a:spLocks noGrp="1"/>
          </p:cNvSpPr>
          <p:nvPr>
            <p:ph type="body" sz="quarter" idx="13"/>
          </p:nvPr>
        </p:nvSpPr>
        <p:spPr>
          <a:xfrm>
            <a:off x="1396266" y="3162946"/>
            <a:ext cx="9461500" cy="1311128"/>
          </a:xfrm>
        </p:spPr>
        <p:txBody>
          <a:bodyPr/>
          <a:lstStyle/>
          <a:p>
            <a:r>
              <a:rPr lang="en-US" dirty="0"/>
              <a:t>PLANNING</a:t>
            </a:r>
            <a:r>
              <a:rPr lang="en-US" sz="8800" spc="-300" dirty="0"/>
              <a:t>!</a:t>
            </a:r>
            <a:r>
              <a:rPr lang="en-US" dirty="0"/>
              <a:t>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599" y="2624936"/>
            <a:ext cx="3714704" cy="757130"/>
          </a:xfrm>
        </p:spPr>
        <p:txBody>
          <a:bodyPr/>
          <a:lstStyle/>
          <a:p>
            <a:pPr>
              <a:spcAft>
                <a:spcPts val="2400"/>
              </a:spcAft>
            </a:pPr>
            <a:r>
              <a:rPr lang="en-US" dirty="0"/>
              <a:t>“What do others most admire about me?”</a:t>
            </a:r>
          </a:p>
        </p:txBody>
      </p:sp>
      <p:sp>
        <p:nvSpPr>
          <p:cNvPr id="18" name="Content Placeholder 17"/>
          <p:cNvSpPr>
            <a:spLocks noGrp="1"/>
          </p:cNvSpPr>
          <p:nvPr>
            <p:ph idx="15"/>
          </p:nvPr>
        </p:nvSpPr>
        <p:spPr>
          <a:xfrm>
            <a:off x="8190324" y="2634080"/>
            <a:ext cx="3773077" cy="757130"/>
          </a:xfrm>
        </p:spPr>
        <p:txBody>
          <a:bodyPr/>
          <a:lstStyle/>
          <a:p>
            <a:pPr>
              <a:spcAft>
                <a:spcPts val="2400"/>
              </a:spcAft>
            </a:pPr>
            <a:r>
              <a:rPr lang="en-US" dirty="0"/>
              <a:t>What are my top 10 achievements in life?”</a:t>
            </a:r>
          </a:p>
        </p:txBody>
      </p:sp>
      <p:sp>
        <p:nvSpPr>
          <p:cNvPr id="14" name="Title 1"/>
          <p:cNvSpPr>
            <a:spLocks noGrp="1"/>
          </p:cNvSpPr>
          <p:nvPr>
            <p:ph type="title"/>
          </p:nvPr>
        </p:nvSpPr>
        <p:spPr/>
        <p:txBody>
          <a:bodyPr/>
          <a:lstStyle/>
          <a:p>
            <a:r>
              <a:rPr lang="en-US" dirty="0"/>
              <a:t>CELEBRATE</a:t>
            </a:r>
          </a:p>
        </p:txBody>
      </p:sp>
      <p:sp>
        <p:nvSpPr>
          <p:cNvPr id="6" name="Text Placeholder 5"/>
          <p:cNvSpPr>
            <a:spLocks noGrp="1"/>
          </p:cNvSpPr>
          <p:nvPr>
            <p:ph type="body" sz="quarter" idx="16"/>
          </p:nvPr>
        </p:nvSpPr>
        <p:spPr>
          <a:xfrm>
            <a:off x="2879003" y="419100"/>
            <a:ext cx="9084398" cy="1089529"/>
          </a:xfrm>
        </p:spPr>
        <p:txBody>
          <a:bodyPr/>
          <a:lstStyle/>
          <a:p>
            <a:r>
              <a:rPr lang="en-US" dirty="0"/>
              <a:t>Take some time to build your confidence in your ability to achieve by remembering your accomplishments and considering how you already add value to those around you. </a:t>
            </a:r>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10</a:t>
            </a:fld>
            <a:endParaRPr lang="en-US"/>
          </a:p>
        </p:txBody>
      </p:sp>
    </p:spTree>
    <p:extLst>
      <p:ext uri="{BB962C8B-B14F-4D97-AF65-F5344CB8AC3E}">
        <p14:creationId xmlns:p14="http://schemas.microsoft.com/office/powerpoint/2010/main" val="35541237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2 -4.44444E-6 L -2.5E-6 -4.44444E-6 " pathEditMode="relative" rAng="0" ptsTypes="AA">
                                      <p:cBhvr>
                                        <p:cTn id="22"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8" grpId="0" uiExpand="1" build="p"/>
      <p:bldP spid="15" grpId="0" animBg="1"/>
      <p:bldP spid="15"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11</a:t>
            </a:fld>
            <a:endParaRPr lang="en-US"/>
          </a:p>
        </p:txBody>
      </p:sp>
      <p:sp>
        <p:nvSpPr>
          <p:cNvPr id="51" name="Rectangle 50"/>
          <p:cNvSpPr/>
          <p:nvPr/>
        </p:nvSpPr>
        <p:spPr>
          <a:xfrm>
            <a:off x="0" y="0"/>
            <a:ext cx="10412974" cy="6858000"/>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a:t>3</a:t>
            </a:r>
          </a:p>
        </p:txBody>
      </p:sp>
      <p:sp>
        <p:nvSpPr>
          <p:cNvPr id="6" name="Text Placeholder 5"/>
          <p:cNvSpPr>
            <a:spLocks noGrp="1"/>
          </p:cNvSpPr>
          <p:nvPr>
            <p:ph type="body" sz="quarter" idx="11"/>
          </p:nvPr>
        </p:nvSpPr>
        <p:spPr>
          <a:xfrm>
            <a:off x="134937" y="4171366"/>
            <a:ext cx="5960269" cy="2535566"/>
          </a:xfrm>
        </p:spPr>
        <p:txBody>
          <a:bodyPr/>
          <a:lstStyle/>
          <a:p>
            <a:r>
              <a:rPr lang="en-US" dirty="0">
                <a:solidFill>
                  <a:schemeClr val="bg1"/>
                </a:solidFill>
              </a:rPr>
              <a:t>CREATE A MISSION/VISION STATMEMT</a:t>
            </a:r>
          </a:p>
          <a:p>
            <a:pPr lvl="1">
              <a:spcAft>
                <a:spcPts val="1200"/>
              </a:spcAft>
            </a:pPr>
            <a:r>
              <a:rPr lang="en-US" sz="2400" dirty="0">
                <a:solidFill>
                  <a:schemeClr val="bg1"/>
                </a:solidFill>
              </a:rPr>
              <a:t>Summarize your ideal mission (what you plan to acquire now in order to contribute tomorrow). </a:t>
            </a:r>
            <a:endParaRPr lang="en-US" dirty="0">
              <a:solidFill>
                <a:schemeClr val="bg1"/>
              </a:solidFill>
            </a:endParaRPr>
          </a:p>
        </p:txBody>
      </p:sp>
      <p:sp>
        <p:nvSpPr>
          <p:cNvPr id="71" name="Text Placeholder 70"/>
          <p:cNvSpPr>
            <a:spLocks noGrp="1"/>
          </p:cNvSpPr>
          <p:nvPr>
            <p:ph type="body" sz="quarter" idx="19"/>
          </p:nvPr>
        </p:nvSpPr>
        <p:spPr>
          <a:xfrm>
            <a:off x="134937" y="1306736"/>
            <a:ext cx="5875734" cy="2713563"/>
          </a:xfrm>
        </p:spPr>
        <p:txBody>
          <a:bodyPr/>
          <a:lstStyle/>
          <a:p>
            <a:r>
              <a:rPr lang="en-US" dirty="0">
                <a:solidFill>
                  <a:schemeClr val="bg1"/>
                </a:solidFill>
              </a:rPr>
              <a:t>“Write the vision. Make it clear on tablets so that anyone can read it quickly”</a:t>
            </a:r>
          </a:p>
          <a:p>
            <a:r>
              <a:rPr lang="en-US" dirty="0">
                <a:solidFill>
                  <a:schemeClr val="bg1"/>
                </a:solidFill>
              </a:rPr>
              <a:t>-GOD (God’s word translation Habakkuk 2:2)</a:t>
            </a:r>
          </a:p>
        </p:txBody>
      </p:sp>
      <p:pic>
        <p:nvPicPr>
          <p:cNvPr id="5" name="Picture 4">
            <a:extLst>
              <a:ext uri="{FF2B5EF4-FFF2-40B4-BE49-F238E27FC236}">
                <a16:creationId xmlns:a16="http://schemas.microsoft.com/office/drawing/2014/main" id="{39073DBE-A077-42DC-90E5-537A3E845154}"/>
              </a:ext>
            </a:extLst>
          </p:cNvPr>
          <p:cNvPicPr>
            <a:picLocks noChangeAspect="1"/>
          </p:cNvPicPr>
          <p:nvPr/>
        </p:nvPicPr>
        <p:blipFill>
          <a:blip r:embed="rId3"/>
          <a:stretch>
            <a:fillRect/>
          </a:stretch>
        </p:blipFill>
        <p:spPr>
          <a:xfrm>
            <a:off x="6857558" y="1306736"/>
            <a:ext cx="5105842" cy="4428946"/>
          </a:xfrm>
          <a:prstGeom prst="rect">
            <a:avLst/>
          </a:prstGeom>
        </p:spPr>
      </p:pic>
    </p:spTree>
    <p:extLst>
      <p:ext uri="{BB962C8B-B14F-4D97-AF65-F5344CB8AC3E}">
        <p14:creationId xmlns:p14="http://schemas.microsoft.com/office/powerpoint/2010/main" val="48139511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47687" y="6492875"/>
            <a:ext cx="431425" cy="365125"/>
          </a:xfrm>
          <a:prstGeom prst="rect">
            <a:avLst/>
          </a:prstGeom>
        </p:spPr>
        <p:txBody>
          <a:bodyPr/>
          <a:lstStyle/>
          <a:p>
            <a:fld id="{5AE1514C-5E56-4738-A1FF-4B1CFD2A3E36}" type="slidenum">
              <a:rPr lang="en-US" smtClean="0"/>
              <a:pPr/>
              <a:t>12</a:t>
            </a:fld>
            <a:endParaRPr lang="en-US"/>
          </a:p>
        </p:txBody>
      </p:sp>
      <p:sp>
        <p:nvSpPr>
          <p:cNvPr id="4" name="Text Placeholder 3"/>
          <p:cNvSpPr>
            <a:spLocks noGrp="1"/>
          </p:cNvSpPr>
          <p:nvPr>
            <p:ph type="body" sz="quarter" idx="14"/>
          </p:nvPr>
        </p:nvSpPr>
        <p:spPr>
          <a:xfrm>
            <a:off x="3424691" y="5913410"/>
            <a:ext cx="8097838" cy="646331"/>
          </a:xfrm>
        </p:spPr>
        <p:txBody>
          <a:bodyPr/>
          <a:lstStyle/>
          <a:p>
            <a:r>
              <a:rPr lang="en-US" dirty="0"/>
              <a:t>—MY BEST VERSION</a:t>
            </a:r>
          </a:p>
          <a:p>
            <a:endParaRPr lang="en-US" dirty="0"/>
          </a:p>
        </p:txBody>
      </p:sp>
      <p:sp>
        <p:nvSpPr>
          <p:cNvPr id="7" name="Text Placeholder 6"/>
          <p:cNvSpPr>
            <a:spLocks noGrp="1"/>
          </p:cNvSpPr>
          <p:nvPr>
            <p:ph type="body" sz="quarter" idx="13"/>
          </p:nvPr>
        </p:nvSpPr>
        <p:spPr>
          <a:xfrm>
            <a:off x="-3548743" y="1484348"/>
            <a:ext cx="11658600" cy="590931"/>
          </a:xfrm>
        </p:spPr>
        <p:txBody>
          <a:bodyPr/>
          <a:lstStyle/>
          <a:p>
            <a:pPr lvl="1"/>
            <a:r>
              <a:rPr lang="en-US" dirty="0"/>
              <a:t>My mission is to…</a:t>
            </a:r>
          </a:p>
        </p:txBody>
      </p:sp>
      <p:sp>
        <p:nvSpPr>
          <p:cNvPr id="5" name="Text Placeholder 6">
            <a:extLst>
              <a:ext uri="{FF2B5EF4-FFF2-40B4-BE49-F238E27FC236}">
                <a16:creationId xmlns:a16="http://schemas.microsoft.com/office/drawing/2014/main" id="{3B6245B1-502E-489E-879C-66ADB11DF90D}"/>
              </a:ext>
            </a:extLst>
          </p:cNvPr>
          <p:cNvSpPr txBox="1">
            <a:spLocks/>
          </p:cNvSpPr>
          <p:nvPr/>
        </p:nvSpPr>
        <p:spPr>
          <a:xfrm>
            <a:off x="-1861457" y="3429000"/>
            <a:ext cx="11658600" cy="590931"/>
          </a:xfrm>
          <a:prstGeom prst="rect">
            <a:avLst/>
          </a:prstGeom>
        </p:spPr>
        <p:txBody>
          <a:bodyPr vert="horz" wrap="square" lIns="91440" tIns="45720" rIns="91440" bIns="45720" rtlCol="0" anchor="ctr">
            <a:spAutoFit/>
          </a:bodyPr>
          <a:lstStyle>
            <a:lvl1pPr marL="0" indent="0" algn="ctr" defTabSz="914400" rtl="0" eaLnBrk="1" latinLnBrk="0" hangingPunct="1">
              <a:lnSpc>
                <a:spcPct val="90000"/>
              </a:lnSpc>
              <a:spcBef>
                <a:spcPts val="0"/>
              </a:spcBef>
              <a:buFont typeface="Arial" panose="020B0604020202020204" pitchFamily="34" charset="0"/>
              <a:buNone/>
              <a:defRPr sz="3600" b="0" kern="1200" baseline="0">
                <a:solidFill>
                  <a:schemeClr val="tx1">
                    <a:lumMod val="75000"/>
                    <a:lumOff val="25000"/>
                  </a:schemeClr>
                </a:solidFill>
                <a:latin typeface="+mn-lt"/>
                <a:ea typeface="+mn-ea"/>
                <a:cs typeface="+mn-cs"/>
              </a:defRPr>
            </a:lvl1pPr>
            <a:lvl2pPr marL="0" indent="0" algn="ctr" defTabSz="914400" rtl="0" eaLnBrk="1" latinLnBrk="0" hangingPunct="1">
              <a:lnSpc>
                <a:spcPct val="90000"/>
              </a:lnSpc>
              <a:spcBef>
                <a:spcPts val="0"/>
              </a:spcBef>
              <a:buFont typeface="Arial" panose="020B0604020202020204" pitchFamily="34" charset="0"/>
              <a:buNone/>
              <a:defRPr sz="3600" b="1" kern="1200">
                <a:solidFill>
                  <a:schemeClr val="tx1">
                    <a:lumMod val="75000"/>
                    <a:lumOff val="2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In order to carry out my vision of…</a:t>
            </a:r>
          </a:p>
        </p:txBody>
      </p:sp>
    </p:spTree>
    <p:extLst>
      <p:ext uri="{BB962C8B-B14F-4D97-AF65-F5344CB8AC3E}">
        <p14:creationId xmlns:p14="http://schemas.microsoft.com/office/powerpoint/2010/main" val="21359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smart goals">
            <a:extLst>
              <a:ext uri="{FF2B5EF4-FFF2-40B4-BE49-F238E27FC236}">
                <a16:creationId xmlns:a16="http://schemas.microsoft.com/office/drawing/2014/main" id="{966BD08F-84E8-4568-BF61-1BEB94E70E07}"/>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44203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13</a:t>
            </a:fld>
            <a:endParaRPr lang="en-US" dirty="0"/>
          </a:p>
        </p:txBody>
      </p:sp>
      <p:sp>
        <p:nvSpPr>
          <p:cNvPr id="7" name="Text Placeholder 6"/>
          <p:cNvSpPr>
            <a:spLocks noGrp="1"/>
          </p:cNvSpPr>
          <p:nvPr>
            <p:ph type="body" sz="quarter" idx="11"/>
          </p:nvPr>
        </p:nvSpPr>
        <p:spPr>
          <a:xfrm>
            <a:off x="169069" y="3412622"/>
            <a:ext cx="5129292" cy="3652282"/>
          </a:xfrm>
        </p:spPr>
        <p:txBody>
          <a:bodyPr/>
          <a:lstStyle/>
          <a:p>
            <a:r>
              <a:rPr lang="en-US" dirty="0"/>
              <a:t>CREATE 50 WILDLY EXCITING GOALS</a:t>
            </a:r>
          </a:p>
          <a:p>
            <a:pPr lvl="1"/>
            <a:r>
              <a:rPr lang="en-US" sz="2400" dirty="0"/>
              <a:t>Although you want your goals to be a little out of reach, make them accessible by following the S.M.A.R.T. Guideline. Document them on the following pages. </a:t>
            </a:r>
            <a:endParaRPr lang="en-US" dirty="0"/>
          </a:p>
          <a:p>
            <a:pPr lvl="1"/>
            <a:endParaRPr lang="en-US" dirty="0"/>
          </a:p>
        </p:txBody>
      </p:sp>
      <p:sp>
        <p:nvSpPr>
          <p:cNvPr id="13" name="Content Placeholder 12"/>
          <p:cNvSpPr>
            <a:spLocks noGrp="1"/>
          </p:cNvSpPr>
          <p:nvPr>
            <p:ph idx="18"/>
          </p:nvPr>
        </p:nvSpPr>
        <p:spPr>
          <a:xfrm>
            <a:off x="1544995" y="480123"/>
            <a:ext cx="2377440" cy="840230"/>
          </a:xfrm>
        </p:spPr>
        <p:txBody>
          <a:bodyPr/>
          <a:lstStyle/>
          <a:p>
            <a:r>
              <a:rPr lang="en-US" dirty="0"/>
              <a:t>4</a:t>
            </a:r>
          </a:p>
        </p:txBody>
      </p:sp>
      <p:sp>
        <p:nvSpPr>
          <p:cNvPr id="14" name="Text Placeholder 13"/>
          <p:cNvSpPr>
            <a:spLocks noGrp="1"/>
          </p:cNvSpPr>
          <p:nvPr>
            <p:ph type="body" sz="quarter" idx="19"/>
          </p:nvPr>
        </p:nvSpPr>
        <p:spPr>
          <a:xfrm>
            <a:off x="-161885" y="1533069"/>
            <a:ext cx="5791200" cy="1716367"/>
          </a:xfrm>
        </p:spPr>
        <p:txBody>
          <a:bodyPr/>
          <a:lstStyle/>
          <a:p>
            <a:r>
              <a:rPr lang="en-US" dirty="0"/>
              <a:t>“A goal should scare you a little &amp; excite you a LOT”</a:t>
            </a:r>
          </a:p>
          <a:p>
            <a:r>
              <a:rPr lang="en-US" dirty="0"/>
              <a:t>-Joe Vitale</a:t>
            </a:r>
          </a:p>
        </p:txBody>
      </p:sp>
    </p:spTree>
    <p:extLst>
      <p:ext uri="{BB962C8B-B14F-4D97-AF65-F5344CB8AC3E}">
        <p14:creationId xmlns:p14="http://schemas.microsoft.com/office/powerpoint/2010/main" val="68672180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14</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Spiritual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209049347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15</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Personal Development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336182354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16</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Relationship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84410446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17</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Friendship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169087891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18</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Career/Business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88285471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19</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Financial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285378875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2</a:t>
            </a:fld>
            <a:endParaRPr lang="en-US"/>
          </a:p>
        </p:txBody>
      </p:sp>
      <p:sp>
        <p:nvSpPr>
          <p:cNvPr id="5" name="Text Placeholder 4"/>
          <p:cNvSpPr>
            <a:spLocks noGrp="1"/>
          </p:cNvSpPr>
          <p:nvPr>
            <p:ph type="body" sz="quarter" idx="13"/>
          </p:nvPr>
        </p:nvSpPr>
        <p:spPr>
          <a:xfrm>
            <a:off x="0" y="470361"/>
            <a:ext cx="12192000" cy="1660968"/>
          </a:xfrm>
        </p:spPr>
        <p:txBody>
          <a:bodyPr/>
          <a:lstStyle/>
          <a:p>
            <a:r>
              <a:rPr lang="en-US" dirty="0"/>
              <a:t>THE STAGE HAS BEEN SET</a:t>
            </a:r>
            <a:br>
              <a:rPr lang="en-US" dirty="0"/>
            </a:br>
            <a:r>
              <a:rPr lang="en-US" dirty="0"/>
              <a:t>go ahead and follow the basic 7 steps below</a:t>
            </a:r>
          </a:p>
          <a:p>
            <a:r>
              <a:rPr lang="en-US" sz="2000" dirty="0"/>
              <a:t>What you document here can be used alone, but I highly recommend purchasing a high quality planner to create a timeline. </a:t>
            </a:r>
          </a:p>
        </p:txBody>
      </p:sp>
      <p:sp>
        <p:nvSpPr>
          <p:cNvPr id="10" name="Rectangle 9"/>
          <p:cNvSpPr/>
          <p:nvPr/>
        </p:nvSpPr>
        <p:spPr>
          <a:xfrm>
            <a:off x="148438" y="6450449"/>
            <a:ext cx="7497565" cy="230832"/>
          </a:xfrm>
          <a:prstGeom prst="rect">
            <a:avLst/>
          </a:prstGeom>
        </p:spPr>
        <p:txBody>
          <a:bodyPr wrap="none">
            <a:spAutoFit/>
          </a:bodyPr>
          <a:lstStyle/>
          <a:p>
            <a:r>
              <a:rPr lang="en-US" sz="900" dirty="0">
                <a:solidFill>
                  <a:schemeClr val="bg1">
                    <a:lumMod val="75000"/>
                  </a:schemeClr>
                </a:solidFill>
              </a:rPr>
              <a:t>Reference : The basics you can find anywhere 5 Steps To Successful Storytelling Published on April 5, 2014 Featured in: Marketing &amp; Advertising</a:t>
            </a:r>
          </a:p>
        </p:txBody>
      </p:sp>
      <p:pic>
        <p:nvPicPr>
          <p:cNvPr id="19" name="Picture 18">
            <a:extLst>
              <a:ext uri="{FF2B5EF4-FFF2-40B4-BE49-F238E27FC236}">
                <a16:creationId xmlns:a16="http://schemas.microsoft.com/office/drawing/2014/main" id="{16FB4E3B-60E8-40B3-A62D-671C59363D63}"/>
              </a:ext>
            </a:extLst>
          </p:cNvPr>
          <p:cNvPicPr>
            <a:picLocks noChangeAspect="1"/>
          </p:cNvPicPr>
          <p:nvPr/>
        </p:nvPicPr>
        <p:blipFill>
          <a:blip r:embed="rId2"/>
          <a:stretch>
            <a:fillRect/>
          </a:stretch>
        </p:blipFill>
        <p:spPr>
          <a:xfrm>
            <a:off x="0" y="2393910"/>
            <a:ext cx="8623300" cy="2070179"/>
          </a:xfrm>
          <a:prstGeom prst="rect">
            <a:avLst/>
          </a:prstGeom>
        </p:spPr>
      </p:pic>
      <p:pic>
        <p:nvPicPr>
          <p:cNvPr id="20" name="Picture 19">
            <a:extLst>
              <a:ext uri="{FF2B5EF4-FFF2-40B4-BE49-F238E27FC236}">
                <a16:creationId xmlns:a16="http://schemas.microsoft.com/office/drawing/2014/main" id="{510D201D-853C-4E72-B573-A652340C95C6}"/>
              </a:ext>
            </a:extLst>
          </p:cNvPr>
          <p:cNvPicPr>
            <a:picLocks noChangeAspect="1"/>
          </p:cNvPicPr>
          <p:nvPr/>
        </p:nvPicPr>
        <p:blipFill>
          <a:blip r:embed="rId3"/>
          <a:stretch>
            <a:fillRect/>
          </a:stretch>
        </p:blipFill>
        <p:spPr>
          <a:xfrm>
            <a:off x="8496300" y="2456120"/>
            <a:ext cx="3467099" cy="1945758"/>
          </a:xfrm>
          <a:prstGeom prst="rect">
            <a:avLst/>
          </a:prstGeom>
        </p:spPr>
      </p:pic>
    </p:spTree>
    <p:extLst>
      <p:ext uri="{BB962C8B-B14F-4D97-AF65-F5344CB8AC3E}">
        <p14:creationId xmlns:p14="http://schemas.microsoft.com/office/powerpoint/2010/main" val="21612569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20</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Health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3686838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21</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Family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15277757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22</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Leisure/Pleasure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191609681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pPr/>
              <a:t>23</a:t>
            </a:fld>
            <a:endParaRPr lang="en-US"/>
          </a:p>
        </p:txBody>
      </p:sp>
      <p:sp>
        <p:nvSpPr>
          <p:cNvPr id="5" name="Text Placeholder 4"/>
          <p:cNvSpPr>
            <a:spLocks noGrp="1"/>
          </p:cNvSpPr>
          <p:nvPr>
            <p:ph type="body" sz="quarter" idx="13"/>
          </p:nvPr>
        </p:nvSpPr>
        <p:spPr>
          <a:xfrm>
            <a:off x="0" y="1029161"/>
            <a:ext cx="12192000" cy="535531"/>
          </a:xfrm>
        </p:spPr>
        <p:txBody>
          <a:bodyPr/>
          <a:lstStyle/>
          <a:p>
            <a:r>
              <a:rPr lang="en-US" dirty="0"/>
              <a:t>5 Miscellaneous Goals</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Tree>
    <p:extLst>
      <p:ext uri="{BB962C8B-B14F-4D97-AF65-F5344CB8AC3E}">
        <p14:creationId xmlns:p14="http://schemas.microsoft.com/office/powerpoint/2010/main" val="89069410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p:sp>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24</a:t>
            </a:fld>
            <a:endParaRPr lang="en-US"/>
          </a:p>
        </p:txBody>
      </p:sp>
      <p:sp>
        <p:nvSpPr>
          <p:cNvPr id="11" name="Text Placeholder 10"/>
          <p:cNvSpPr>
            <a:spLocks noGrp="1"/>
          </p:cNvSpPr>
          <p:nvPr>
            <p:ph type="body" sz="quarter" idx="11"/>
          </p:nvPr>
        </p:nvSpPr>
        <p:spPr>
          <a:xfrm>
            <a:off x="6096000" y="3429000"/>
            <a:ext cx="6096000" cy="3123932"/>
          </a:xfrm>
        </p:spPr>
        <p:txBody>
          <a:bodyPr/>
          <a:lstStyle/>
          <a:p>
            <a:r>
              <a:rPr lang="en-US" dirty="0"/>
              <a:t>This Years Top 5 Goals</a:t>
            </a:r>
          </a:p>
          <a:p>
            <a:pPr lvl="2"/>
            <a:r>
              <a:rPr lang="en-US" dirty="0"/>
              <a:t>From the 50 goals you created above, select the 5 that align most with your Life Mission and Vision Statement. Choose specific rewards, prepare for the mental blocks and distractions that are sure to come on the following page. </a:t>
            </a:r>
          </a:p>
        </p:txBody>
      </p:sp>
      <p:sp>
        <p:nvSpPr>
          <p:cNvPr id="8" name="Text Placeholder 7"/>
          <p:cNvSpPr>
            <a:spLocks noGrp="1"/>
          </p:cNvSpPr>
          <p:nvPr>
            <p:ph type="body" sz="quarter" idx="19"/>
          </p:nvPr>
        </p:nvSpPr>
        <p:spPr/>
        <p:txBody>
          <a:bodyPr/>
          <a:lstStyle/>
          <a:p>
            <a:r>
              <a:rPr lang="en-US" dirty="0"/>
              <a:t>Know the end </a:t>
            </a:r>
            <a:br>
              <a:rPr lang="en-US" dirty="0"/>
            </a:br>
            <a:r>
              <a:rPr lang="en-US" dirty="0"/>
              <a:t>at the beginning</a:t>
            </a:r>
          </a:p>
        </p:txBody>
      </p:sp>
      <p:sp>
        <p:nvSpPr>
          <p:cNvPr id="20" name="Content Placeholder 19"/>
          <p:cNvSpPr>
            <a:spLocks noGrp="1"/>
          </p:cNvSpPr>
          <p:nvPr>
            <p:ph idx="18"/>
          </p:nvPr>
        </p:nvSpPr>
        <p:spPr/>
        <p:txBody>
          <a:bodyPr/>
          <a:lstStyle/>
          <a:p>
            <a:r>
              <a:rPr lang="en-US" dirty="0"/>
              <a:t>5</a:t>
            </a:r>
          </a:p>
        </p:txBody>
      </p:sp>
      <p:sp>
        <p:nvSpPr>
          <p:cNvPr id="7" name="Rectangle 6"/>
          <p:cNvSpPr/>
          <p:nvPr/>
        </p:nvSpPr>
        <p:spPr>
          <a:xfrm>
            <a:off x="0"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2064F0-5B69-4079-8283-E769EDAA1A42}"/>
              </a:ext>
            </a:extLst>
          </p:cNvPr>
          <p:cNvPicPr>
            <a:picLocks noChangeAspect="1"/>
          </p:cNvPicPr>
          <p:nvPr/>
        </p:nvPicPr>
        <p:blipFill>
          <a:blip r:embed="rId3"/>
          <a:stretch>
            <a:fillRect/>
          </a:stretch>
        </p:blipFill>
        <p:spPr>
          <a:xfrm>
            <a:off x="-1556" y="2131"/>
            <a:ext cx="6094443" cy="6855869"/>
          </a:xfrm>
          <a:prstGeom prst="rect">
            <a:avLst/>
          </a:prstGeom>
        </p:spPr>
      </p:pic>
    </p:spTree>
    <p:extLst>
      <p:ext uri="{BB962C8B-B14F-4D97-AF65-F5344CB8AC3E}">
        <p14:creationId xmlns:p14="http://schemas.microsoft.com/office/powerpoint/2010/main" val="217791821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A8379-F85A-4DB3-80FA-B4675059929F}"/>
              </a:ext>
            </a:extLst>
          </p:cNvPr>
          <p:cNvSpPr>
            <a:spLocks noGrp="1"/>
          </p:cNvSpPr>
          <p:nvPr>
            <p:ph type="sldNum" sz="quarter" idx="4"/>
          </p:nvPr>
        </p:nvSpPr>
        <p:spPr/>
        <p:txBody>
          <a:bodyPr/>
          <a:lstStyle/>
          <a:p>
            <a:fld id="{5AE1514C-5E56-4738-A1FF-4B1CFD2A3E36}" type="slidenum">
              <a:rPr lang="en-US" smtClean="0"/>
              <a:pPr/>
              <a:t>25</a:t>
            </a:fld>
            <a:endParaRPr lang="en-US"/>
          </a:p>
        </p:txBody>
      </p:sp>
      <p:pic>
        <p:nvPicPr>
          <p:cNvPr id="5" name="Picture 4">
            <a:extLst>
              <a:ext uri="{FF2B5EF4-FFF2-40B4-BE49-F238E27FC236}">
                <a16:creationId xmlns:a16="http://schemas.microsoft.com/office/drawing/2014/main" id="{5615401D-1C65-446E-B8C5-B3AF40BD2E6C}"/>
              </a:ext>
            </a:extLst>
          </p:cNvPr>
          <p:cNvPicPr>
            <a:picLocks noChangeAspect="1"/>
          </p:cNvPicPr>
          <p:nvPr/>
        </p:nvPicPr>
        <p:blipFill>
          <a:blip r:embed="rId2"/>
          <a:stretch>
            <a:fillRect/>
          </a:stretch>
        </p:blipFill>
        <p:spPr>
          <a:xfrm>
            <a:off x="0" y="0"/>
            <a:ext cx="12192000" cy="6850062"/>
          </a:xfrm>
          <a:prstGeom prst="rect">
            <a:avLst/>
          </a:prstGeom>
        </p:spPr>
      </p:pic>
    </p:spTree>
    <p:extLst>
      <p:ext uri="{BB962C8B-B14F-4D97-AF65-F5344CB8AC3E}">
        <p14:creationId xmlns:p14="http://schemas.microsoft.com/office/powerpoint/2010/main" val="49200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p:sp>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26</a:t>
            </a:fld>
            <a:endParaRPr lang="en-US"/>
          </a:p>
        </p:txBody>
      </p:sp>
      <p:sp>
        <p:nvSpPr>
          <p:cNvPr id="11" name="Text Placeholder 10"/>
          <p:cNvSpPr>
            <a:spLocks noGrp="1"/>
          </p:cNvSpPr>
          <p:nvPr>
            <p:ph type="body" sz="quarter" idx="11"/>
          </p:nvPr>
        </p:nvSpPr>
        <p:spPr>
          <a:xfrm>
            <a:off x="6096000" y="3429000"/>
            <a:ext cx="6096000" cy="2459135"/>
          </a:xfrm>
        </p:spPr>
        <p:txBody>
          <a:bodyPr/>
          <a:lstStyle/>
          <a:p>
            <a:r>
              <a:rPr lang="en-US" dirty="0"/>
              <a:t>Summarize</a:t>
            </a:r>
          </a:p>
          <a:p>
            <a:pPr lvl="2"/>
            <a:r>
              <a:rPr lang="en-US" dirty="0"/>
              <a:t>Use the next two pages to map out how your top 5 goals will help you get to where you want to be in all areas of life by the end of the year. </a:t>
            </a:r>
          </a:p>
        </p:txBody>
      </p:sp>
      <p:sp>
        <p:nvSpPr>
          <p:cNvPr id="8" name="Text Placeholder 7"/>
          <p:cNvSpPr>
            <a:spLocks noGrp="1"/>
          </p:cNvSpPr>
          <p:nvPr>
            <p:ph type="body" sz="quarter" idx="19"/>
          </p:nvPr>
        </p:nvSpPr>
        <p:spPr>
          <a:xfrm>
            <a:off x="6180534" y="1554163"/>
            <a:ext cx="5791200" cy="590931"/>
          </a:xfrm>
        </p:spPr>
        <p:txBody>
          <a:bodyPr/>
          <a:lstStyle/>
          <a:p>
            <a:r>
              <a:rPr lang="en-US" dirty="0"/>
              <a:t>The Map</a:t>
            </a:r>
          </a:p>
        </p:txBody>
      </p:sp>
      <p:sp>
        <p:nvSpPr>
          <p:cNvPr id="20" name="Content Placeholder 19"/>
          <p:cNvSpPr>
            <a:spLocks noGrp="1"/>
          </p:cNvSpPr>
          <p:nvPr>
            <p:ph idx="18"/>
          </p:nvPr>
        </p:nvSpPr>
        <p:spPr/>
        <p:txBody>
          <a:bodyPr/>
          <a:lstStyle/>
          <a:p>
            <a:r>
              <a:rPr lang="en-US" dirty="0"/>
              <a:t>6</a:t>
            </a:r>
          </a:p>
        </p:txBody>
      </p:sp>
      <p:sp>
        <p:nvSpPr>
          <p:cNvPr id="7" name="Rectangle 6"/>
          <p:cNvSpPr/>
          <p:nvPr/>
        </p:nvSpPr>
        <p:spPr>
          <a:xfrm>
            <a:off x="0"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2064F0-5B69-4079-8283-E769EDAA1A42}"/>
              </a:ext>
            </a:extLst>
          </p:cNvPr>
          <p:cNvPicPr>
            <a:picLocks noChangeAspect="1"/>
          </p:cNvPicPr>
          <p:nvPr/>
        </p:nvPicPr>
        <p:blipFill>
          <a:blip r:embed="rId3"/>
          <a:stretch>
            <a:fillRect/>
          </a:stretch>
        </p:blipFill>
        <p:spPr>
          <a:xfrm>
            <a:off x="-1556" y="2131"/>
            <a:ext cx="6094443" cy="6855869"/>
          </a:xfrm>
          <a:prstGeom prst="rect">
            <a:avLst/>
          </a:prstGeom>
        </p:spPr>
      </p:pic>
      <p:pic>
        <p:nvPicPr>
          <p:cNvPr id="3" name="Picture 2">
            <a:extLst>
              <a:ext uri="{FF2B5EF4-FFF2-40B4-BE49-F238E27FC236}">
                <a16:creationId xmlns:a16="http://schemas.microsoft.com/office/drawing/2014/main" id="{A61BF2E8-E5BD-422C-8ECB-FD3E2223AEF9}"/>
              </a:ext>
            </a:extLst>
          </p:cNvPr>
          <p:cNvPicPr>
            <a:picLocks noChangeAspect="1"/>
          </p:cNvPicPr>
          <p:nvPr/>
        </p:nvPicPr>
        <p:blipFill>
          <a:blip r:embed="rId4"/>
          <a:stretch>
            <a:fillRect/>
          </a:stretch>
        </p:blipFill>
        <p:spPr>
          <a:xfrm>
            <a:off x="-3112" y="0"/>
            <a:ext cx="6145902" cy="6850062"/>
          </a:xfrm>
          <a:prstGeom prst="rect">
            <a:avLst/>
          </a:prstGeom>
        </p:spPr>
      </p:pic>
    </p:spTree>
    <p:extLst>
      <p:ext uri="{BB962C8B-B14F-4D97-AF65-F5344CB8AC3E}">
        <p14:creationId xmlns:p14="http://schemas.microsoft.com/office/powerpoint/2010/main" val="334628212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A8379-F85A-4DB3-80FA-B4675059929F}"/>
              </a:ext>
            </a:extLst>
          </p:cNvPr>
          <p:cNvSpPr>
            <a:spLocks noGrp="1"/>
          </p:cNvSpPr>
          <p:nvPr>
            <p:ph type="sldNum" sz="quarter" idx="4"/>
          </p:nvPr>
        </p:nvSpPr>
        <p:spPr/>
        <p:txBody>
          <a:bodyPr/>
          <a:lstStyle/>
          <a:p>
            <a:fld id="{5AE1514C-5E56-4738-A1FF-4B1CFD2A3E36}" type="slidenum">
              <a:rPr lang="en-US" smtClean="0"/>
              <a:pPr/>
              <a:t>27</a:t>
            </a:fld>
            <a:endParaRPr lang="en-US"/>
          </a:p>
        </p:txBody>
      </p:sp>
      <p:pic>
        <p:nvPicPr>
          <p:cNvPr id="2" name="Picture 1">
            <a:extLst>
              <a:ext uri="{FF2B5EF4-FFF2-40B4-BE49-F238E27FC236}">
                <a16:creationId xmlns:a16="http://schemas.microsoft.com/office/drawing/2014/main" id="{61B61627-5F49-48D9-ACBF-3513FD96BBAB}"/>
              </a:ext>
            </a:extLst>
          </p:cNvPr>
          <p:cNvPicPr>
            <a:picLocks noChangeAspect="1"/>
          </p:cNvPicPr>
          <p:nvPr/>
        </p:nvPicPr>
        <p:blipFill>
          <a:blip r:embed="rId2"/>
          <a:stretch>
            <a:fillRect/>
          </a:stretch>
        </p:blipFill>
        <p:spPr>
          <a:xfrm>
            <a:off x="0" y="7938"/>
            <a:ext cx="12192000" cy="6842124"/>
          </a:xfrm>
          <a:prstGeom prst="rect">
            <a:avLst/>
          </a:prstGeom>
        </p:spPr>
      </p:pic>
    </p:spTree>
    <p:extLst>
      <p:ext uri="{BB962C8B-B14F-4D97-AF65-F5344CB8AC3E}">
        <p14:creationId xmlns:p14="http://schemas.microsoft.com/office/powerpoint/2010/main" val="398340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A8379-F85A-4DB3-80FA-B4675059929F}"/>
              </a:ext>
            </a:extLst>
          </p:cNvPr>
          <p:cNvSpPr>
            <a:spLocks noGrp="1"/>
          </p:cNvSpPr>
          <p:nvPr>
            <p:ph type="sldNum" sz="quarter" idx="4"/>
          </p:nvPr>
        </p:nvSpPr>
        <p:spPr/>
        <p:txBody>
          <a:bodyPr/>
          <a:lstStyle/>
          <a:p>
            <a:fld id="{5AE1514C-5E56-4738-A1FF-4B1CFD2A3E36}" type="slidenum">
              <a:rPr lang="en-US" smtClean="0"/>
              <a:pPr/>
              <a:t>28</a:t>
            </a:fld>
            <a:endParaRPr lang="en-US"/>
          </a:p>
        </p:txBody>
      </p:sp>
      <p:pic>
        <p:nvPicPr>
          <p:cNvPr id="4" name="Picture 3">
            <a:extLst>
              <a:ext uri="{FF2B5EF4-FFF2-40B4-BE49-F238E27FC236}">
                <a16:creationId xmlns:a16="http://schemas.microsoft.com/office/drawing/2014/main" id="{4C74F2B9-5947-4E70-991D-BE5754BAB4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2883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29</a:t>
            </a:fld>
            <a:endParaRPr lang="en-US"/>
          </a:p>
        </p:txBody>
      </p:sp>
      <p:sp>
        <p:nvSpPr>
          <p:cNvPr id="51" name="Rectangle 50"/>
          <p:cNvSpPr/>
          <p:nvPr/>
        </p:nvSpPr>
        <p:spPr>
          <a:xfrm>
            <a:off x="0" y="0"/>
            <a:ext cx="10412974" cy="6858000"/>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a:t>7</a:t>
            </a:r>
          </a:p>
        </p:txBody>
      </p:sp>
      <p:sp>
        <p:nvSpPr>
          <p:cNvPr id="6" name="Text Placeholder 5"/>
          <p:cNvSpPr>
            <a:spLocks noGrp="1"/>
          </p:cNvSpPr>
          <p:nvPr>
            <p:ph type="body" sz="quarter" idx="11"/>
          </p:nvPr>
        </p:nvSpPr>
        <p:spPr>
          <a:xfrm>
            <a:off x="134937" y="4171366"/>
            <a:ext cx="5960269" cy="1588127"/>
          </a:xfrm>
        </p:spPr>
        <p:txBody>
          <a:bodyPr/>
          <a:lstStyle/>
          <a:p>
            <a:r>
              <a:rPr lang="en-US" dirty="0">
                <a:solidFill>
                  <a:schemeClr val="bg1"/>
                </a:solidFill>
              </a:rPr>
              <a:t>What’s the life story you want to live? Use this space to document it. </a:t>
            </a:r>
          </a:p>
        </p:txBody>
      </p:sp>
      <p:sp>
        <p:nvSpPr>
          <p:cNvPr id="71" name="Text Placeholder 70"/>
          <p:cNvSpPr>
            <a:spLocks noGrp="1"/>
          </p:cNvSpPr>
          <p:nvPr>
            <p:ph type="body" sz="quarter" idx="19"/>
          </p:nvPr>
        </p:nvSpPr>
        <p:spPr>
          <a:xfrm>
            <a:off x="134937" y="1306736"/>
            <a:ext cx="5875734" cy="2564805"/>
          </a:xfrm>
        </p:spPr>
        <p:txBody>
          <a:bodyPr/>
          <a:lstStyle/>
          <a:p>
            <a:r>
              <a:rPr lang="en-US" sz="4400" b="1" dirty="0">
                <a:solidFill>
                  <a:schemeClr val="bg1"/>
                </a:solidFill>
                <a:latin typeface="Bahnschrift" panose="020B0502040204020203" pitchFamily="34" charset="0"/>
              </a:rPr>
              <a:t>“Live the Story You Want to Tell”</a:t>
            </a:r>
          </a:p>
          <a:p>
            <a:endParaRPr lang="en-US" dirty="0">
              <a:solidFill>
                <a:schemeClr val="bg1"/>
              </a:solidFill>
            </a:endParaRPr>
          </a:p>
          <a:p>
            <a:r>
              <a:rPr lang="en-US" dirty="0">
                <a:solidFill>
                  <a:schemeClr val="bg1"/>
                </a:solidFill>
              </a:rPr>
              <a:t>-Simply Topaz</a:t>
            </a:r>
          </a:p>
        </p:txBody>
      </p:sp>
    </p:spTree>
    <p:extLst>
      <p:ext uri="{BB962C8B-B14F-4D97-AF65-F5344CB8AC3E}">
        <p14:creationId xmlns:p14="http://schemas.microsoft.com/office/powerpoint/2010/main" val="246805458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E65A168-3829-40E9-876C-00A1475A1842}"/>
              </a:ext>
            </a:extLst>
          </p:cNvPr>
          <p:cNvPicPr>
            <a:picLocks noGrp="1" noChangeAspect="1"/>
          </p:cNvPicPr>
          <p:nvPr>
            <p:ph type="pic" sz="quarter" idx="10"/>
          </p:nvPr>
        </p:nvPicPr>
        <p:blipFill>
          <a:blip r:embed="rId3"/>
          <a:srcRect l="20579" r="20579"/>
          <a:stretch>
            <a:fillRect/>
          </a:stretch>
        </p:blipFill>
        <p:spPr>
          <a:prstGeom prst="rect">
            <a:avLst/>
          </a:prstGeom>
        </p:spPr>
      </p:pic>
      <p:sp>
        <p:nvSpPr>
          <p:cNvPr id="2" name="Slide Number Placeholder 1"/>
          <p:cNvSpPr>
            <a:spLocks noGrp="1"/>
          </p:cNvSpPr>
          <p:nvPr>
            <p:ph type="sldNum" sz="quarter" idx="4"/>
          </p:nvPr>
        </p:nvSpPr>
        <p:spPr/>
        <p:txBody>
          <a:bodyPr/>
          <a:lstStyle/>
          <a:p>
            <a:fld id="{5AE1514C-5E56-4738-A1FF-4B1CFD2A3E36}" type="slidenum">
              <a:rPr lang="en-US" smtClean="0"/>
              <a:pPr/>
              <a:t>3</a:t>
            </a:fld>
            <a:endParaRPr lang="en-US"/>
          </a:p>
        </p:txBody>
      </p:sp>
      <p:sp>
        <p:nvSpPr>
          <p:cNvPr id="16" name="Content Placeholder 15"/>
          <p:cNvSpPr>
            <a:spLocks noGrp="1"/>
          </p:cNvSpPr>
          <p:nvPr>
            <p:ph idx="18"/>
          </p:nvPr>
        </p:nvSpPr>
        <p:spPr/>
        <p:txBody>
          <a:bodyPr/>
          <a:lstStyle/>
          <a:p>
            <a:r>
              <a:rPr lang="en-US"/>
              <a:t>1</a:t>
            </a:r>
            <a:endParaRPr lang="en-US" dirty="0"/>
          </a:p>
        </p:txBody>
      </p:sp>
      <p:sp>
        <p:nvSpPr>
          <p:cNvPr id="42" name="Text Placeholder 41"/>
          <p:cNvSpPr>
            <a:spLocks noGrp="1"/>
          </p:cNvSpPr>
          <p:nvPr>
            <p:ph type="body" sz="quarter" idx="11"/>
          </p:nvPr>
        </p:nvSpPr>
        <p:spPr>
          <a:xfrm>
            <a:off x="0" y="3657600"/>
            <a:ext cx="6096000" cy="2126736"/>
          </a:xfrm>
        </p:spPr>
        <p:txBody>
          <a:bodyPr/>
          <a:lstStyle/>
          <a:p>
            <a:r>
              <a:rPr lang="en-US" dirty="0"/>
              <a:t>Review</a:t>
            </a:r>
          </a:p>
          <a:p>
            <a:pPr lvl="2"/>
            <a:r>
              <a:rPr lang="en-US" dirty="0"/>
              <a:t>Get honest with yourself and celebrate your wins and losses from last year. Use the following pages as a guide.  </a:t>
            </a:r>
          </a:p>
        </p:txBody>
      </p:sp>
      <p:sp>
        <p:nvSpPr>
          <p:cNvPr id="21" name="Text Placeholder 20"/>
          <p:cNvSpPr>
            <a:spLocks noGrp="1"/>
          </p:cNvSpPr>
          <p:nvPr>
            <p:ph type="body" sz="quarter" idx="19"/>
          </p:nvPr>
        </p:nvSpPr>
        <p:spPr>
          <a:xfrm>
            <a:off x="0" y="1236683"/>
            <a:ext cx="6096000" cy="2214965"/>
          </a:xfrm>
        </p:spPr>
        <p:txBody>
          <a:bodyPr/>
          <a:lstStyle/>
          <a:p>
            <a:r>
              <a:rPr lang="en-US" dirty="0"/>
              <a:t>“If you don’t know where you’ve come from, you can’t know where you’re going.”</a:t>
            </a:r>
          </a:p>
          <a:p>
            <a:r>
              <a:rPr lang="en-US" dirty="0"/>
              <a:t>-Maya Angelou</a:t>
            </a:r>
          </a:p>
        </p:txBody>
      </p:sp>
    </p:spTree>
    <p:extLst>
      <p:ext uri="{BB962C8B-B14F-4D97-AF65-F5344CB8AC3E}">
        <p14:creationId xmlns:p14="http://schemas.microsoft.com/office/powerpoint/2010/main" val="3499516094"/>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4D749F8-9514-42AE-9A63-9854646209C6}"/>
              </a:ext>
            </a:extLst>
          </p:cNvPr>
          <p:cNvPicPr>
            <a:picLocks noGrp="1" noChangeAspect="1"/>
          </p:cNvPicPr>
          <p:nvPr>
            <p:ph type="pic" sz="quarter" idx="10"/>
          </p:nvPr>
        </p:nvPicPr>
        <p:blipFill>
          <a:blip r:embed="rId3"/>
          <a:srcRect l="9976" r="9976"/>
          <a:stretch>
            <a:fillRect/>
          </a:stretch>
        </p:blipFill>
        <p:spPr>
          <a:prstGeom prst="rect">
            <a:avLst/>
          </a:prstGeom>
          <a:scene3d>
            <a:camera prst="orthographicFront">
              <a:rot lat="0" lon="10800000" rev="0"/>
            </a:camera>
            <a:lightRig rig="threePt" dir="t"/>
          </a:scene3d>
        </p:spPr>
      </p:pic>
      <p:sp>
        <p:nvSpPr>
          <p:cNvPr id="11" name="Text Placeholder 10"/>
          <p:cNvSpPr>
            <a:spLocks noGrp="1"/>
          </p:cNvSpPr>
          <p:nvPr>
            <p:ph type="body" sz="quarter" idx="11"/>
          </p:nvPr>
        </p:nvSpPr>
        <p:spPr>
          <a:xfrm>
            <a:off x="6096000" y="437416"/>
            <a:ext cx="6096000" cy="5983176"/>
          </a:xfrm>
        </p:spPr>
        <p:txBody>
          <a:bodyPr/>
          <a:lstStyle/>
          <a:p>
            <a:r>
              <a:rPr lang="en-US" dirty="0"/>
              <a:t>TAKEAWAY</a:t>
            </a:r>
          </a:p>
          <a:p>
            <a:pPr lvl="4"/>
            <a:r>
              <a:rPr lang="en-US" dirty="0"/>
              <a:t>Use what you’ve documented here as a compass. Review it as often as you think about it; at least quarterly. </a:t>
            </a:r>
          </a:p>
          <a:p>
            <a:r>
              <a:rPr lang="en-US" dirty="0"/>
              <a:t>INSPIRE</a:t>
            </a:r>
          </a:p>
          <a:p>
            <a:pPr lvl="4"/>
            <a:r>
              <a:rPr lang="en-US" dirty="0"/>
              <a:t>Enjoy your newfound clarity and allow it to be a grounding force for you when life gets crazy. </a:t>
            </a:r>
          </a:p>
          <a:p>
            <a:r>
              <a:rPr lang="en-US" dirty="0"/>
              <a:t>ACTION</a:t>
            </a:r>
          </a:p>
          <a:p>
            <a:pPr lvl="4"/>
            <a:r>
              <a:rPr lang="en-US" dirty="0"/>
              <a:t>Use the “5 Steps to achievement” section on page 26 to create 1 major goal and 3 sub-goals for each month at the BEGINNING of the year. Don’t wait to add them month by month. It’s ok to adjust throughout the year, but make sure you have a plan for the entire year laid out in advance. Write in pencil if you need to.</a:t>
            </a:r>
          </a:p>
          <a:p>
            <a:pPr lvl="4"/>
            <a:endParaRPr lang="en-US" dirty="0"/>
          </a:p>
          <a:p>
            <a:pPr lvl="4"/>
            <a:r>
              <a:rPr lang="en-US" dirty="0"/>
              <a:t>You can fill in details that pop up as daily goals throughout the year. Live Well!  </a:t>
            </a:r>
          </a:p>
        </p:txBody>
      </p:sp>
      <p:sp>
        <p:nvSpPr>
          <p:cNvPr id="21" name="Slide Number Placeholder 20"/>
          <p:cNvSpPr>
            <a:spLocks noGrp="1"/>
          </p:cNvSpPr>
          <p:nvPr>
            <p:ph type="sldNum" sz="quarter" idx="4"/>
          </p:nvPr>
        </p:nvSpPr>
        <p:spPr/>
        <p:txBody>
          <a:bodyPr/>
          <a:lstStyle/>
          <a:p>
            <a:fld id="{4997E989-D798-4C62-8E93-3D2D613C2488}" type="slidenum">
              <a:rPr lang="en-US" smtClean="0"/>
              <a:pPr/>
              <a:t>30</a:t>
            </a:fld>
            <a:endParaRPr lang="en-US"/>
          </a:p>
        </p:txBody>
      </p:sp>
    </p:spTree>
    <p:extLst>
      <p:ext uri="{BB962C8B-B14F-4D97-AF65-F5344CB8AC3E}">
        <p14:creationId xmlns:p14="http://schemas.microsoft.com/office/powerpoint/2010/main" val="20274446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A8379-F85A-4DB3-80FA-B4675059929F}"/>
              </a:ext>
            </a:extLst>
          </p:cNvPr>
          <p:cNvSpPr>
            <a:spLocks noGrp="1"/>
          </p:cNvSpPr>
          <p:nvPr>
            <p:ph type="sldNum" sz="quarter" idx="4"/>
          </p:nvPr>
        </p:nvSpPr>
        <p:spPr/>
        <p:txBody>
          <a:bodyPr/>
          <a:lstStyle/>
          <a:p>
            <a:fld id="{5AE1514C-5E56-4738-A1FF-4B1CFD2A3E36}" type="slidenum">
              <a:rPr lang="en-US" smtClean="0"/>
              <a:pPr/>
              <a:t>4</a:t>
            </a:fld>
            <a:endParaRPr lang="en-US"/>
          </a:p>
        </p:txBody>
      </p:sp>
      <p:pic>
        <p:nvPicPr>
          <p:cNvPr id="10" name="Picture 9">
            <a:extLst>
              <a:ext uri="{FF2B5EF4-FFF2-40B4-BE49-F238E27FC236}">
                <a16:creationId xmlns:a16="http://schemas.microsoft.com/office/drawing/2014/main" id="{339D9061-1B38-4547-9361-E3DCE7B5339E}"/>
              </a:ext>
            </a:extLst>
          </p:cNvPr>
          <p:cNvPicPr>
            <a:picLocks noChangeAspect="1"/>
          </p:cNvPicPr>
          <p:nvPr/>
        </p:nvPicPr>
        <p:blipFill>
          <a:blip r:embed="rId2"/>
          <a:stretch>
            <a:fillRect/>
          </a:stretch>
        </p:blipFill>
        <p:spPr>
          <a:xfrm>
            <a:off x="0" y="7938"/>
            <a:ext cx="12192000" cy="6842124"/>
          </a:xfrm>
          <a:prstGeom prst="rect">
            <a:avLst/>
          </a:prstGeom>
        </p:spPr>
      </p:pic>
    </p:spTree>
    <p:extLst>
      <p:ext uri="{BB962C8B-B14F-4D97-AF65-F5344CB8AC3E}">
        <p14:creationId xmlns:p14="http://schemas.microsoft.com/office/powerpoint/2010/main" val="99546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A8379-F85A-4DB3-80FA-B4675059929F}"/>
              </a:ext>
            </a:extLst>
          </p:cNvPr>
          <p:cNvSpPr>
            <a:spLocks noGrp="1"/>
          </p:cNvSpPr>
          <p:nvPr>
            <p:ph type="sldNum" sz="quarter" idx="4"/>
          </p:nvPr>
        </p:nvSpPr>
        <p:spPr/>
        <p:txBody>
          <a:bodyPr/>
          <a:lstStyle/>
          <a:p>
            <a:fld id="{5AE1514C-5E56-4738-A1FF-4B1CFD2A3E36}" type="slidenum">
              <a:rPr lang="en-US" smtClean="0"/>
              <a:pPr/>
              <a:t>5</a:t>
            </a:fld>
            <a:endParaRPr lang="en-US"/>
          </a:p>
        </p:txBody>
      </p:sp>
      <p:pic>
        <p:nvPicPr>
          <p:cNvPr id="2" name="Picture 1">
            <a:extLst>
              <a:ext uri="{FF2B5EF4-FFF2-40B4-BE49-F238E27FC236}">
                <a16:creationId xmlns:a16="http://schemas.microsoft.com/office/drawing/2014/main" id="{E352C662-1850-468A-9803-53E0B3189368}"/>
              </a:ext>
            </a:extLst>
          </p:cNvPr>
          <p:cNvPicPr>
            <a:picLocks noChangeAspect="1"/>
          </p:cNvPicPr>
          <p:nvPr/>
        </p:nvPicPr>
        <p:blipFill>
          <a:blip r:embed="rId2"/>
          <a:stretch>
            <a:fillRect/>
          </a:stretch>
        </p:blipFill>
        <p:spPr>
          <a:xfrm>
            <a:off x="0" y="7938"/>
            <a:ext cx="12192000" cy="6842124"/>
          </a:xfrm>
          <a:prstGeom prst="rect">
            <a:avLst/>
          </a:prstGeom>
        </p:spPr>
      </p:pic>
    </p:spTree>
    <p:extLst>
      <p:ext uri="{BB962C8B-B14F-4D97-AF65-F5344CB8AC3E}">
        <p14:creationId xmlns:p14="http://schemas.microsoft.com/office/powerpoint/2010/main" val="124630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1"/>
          </p:nvPr>
        </p:nvSpPr>
        <p:spPr>
          <a:xfrm>
            <a:off x="6094443" y="3425619"/>
            <a:ext cx="6097555" cy="2766911"/>
          </a:xfrm>
        </p:spPr>
        <p:txBody>
          <a:bodyPr/>
          <a:lstStyle/>
          <a:p>
            <a:r>
              <a:rPr lang="en-US" dirty="0"/>
              <a:t>DIG DEEP</a:t>
            </a:r>
          </a:p>
          <a:p>
            <a:pPr lvl="2"/>
            <a:r>
              <a:rPr lang="en-US" dirty="0"/>
              <a:t>Who | What | Where | When | Why</a:t>
            </a:r>
          </a:p>
          <a:p>
            <a:pPr lvl="2"/>
            <a:r>
              <a:rPr lang="en-US" dirty="0"/>
              <a:t>Use the questions on the next page to help you discover and/or review your true desires. </a:t>
            </a:r>
          </a:p>
        </p:txBody>
      </p:sp>
      <p:sp>
        <p:nvSpPr>
          <p:cNvPr id="22" name="Text Placeholder 21"/>
          <p:cNvSpPr>
            <a:spLocks noGrp="1"/>
          </p:cNvSpPr>
          <p:nvPr>
            <p:ph type="body" sz="quarter" idx="19"/>
          </p:nvPr>
        </p:nvSpPr>
        <p:spPr>
          <a:xfrm>
            <a:off x="6094443" y="1554163"/>
            <a:ext cx="6097556" cy="1217769"/>
          </a:xfrm>
        </p:spPr>
        <p:txBody>
          <a:bodyPr/>
          <a:lstStyle/>
          <a:p>
            <a:r>
              <a:rPr lang="en-US" dirty="0"/>
              <a:t>“To Thine Own Self Be True”</a:t>
            </a:r>
          </a:p>
          <a:p>
            <a:r>
              <a:rPr lang="en-US" dirty="0"/>
              <a:t>-Shakespeare</a:t>
            </a:r>
          </a:p>
        </p:txBody>
      </p:sp>
      <p:sp>
        <p:nvSpPr>
          <p:cNvPr id="40" name="Content Placeholder 39"/>
          <p:cNvSpPr>
            <a:spLocks noGrp="1"/>
          </p:cNvSpPr>
          <p:nvPr>
            <p:ph idx="18"/>
          </p:nvPr>
        </p:nvSpPr>
        <p:spPr>
          <a:xfrm>
            <a:off x="7954500" y="419100"/>
            <a:ext cx="2377440" cy="840230"/>
          </a:xfrm>
        </p:spPr>
        <p:txBody>
          <a:bodyPr/>
          <a:lstStyle/>
          <a:p>
            <a:r>
              <a:rPr lang="en-US" dirty="0"/>
              <a:t>2</a:t>
            </a:r>
          </a:p>
        </p:txBody>
      </p:sp>
      <p:sp>
        <p:nvSpPr>
          <p:cNvPr id="2" name="Slide Number Placeholder 1"/>
          <p:cNvSpPr>
            <a:spLocks noGrp="1"/>
          </p:cNvSpPr>
          <p:nvPr>
            <p:ph type="sldNum" sz="quarter" idx="4"/>
          </p:nvPr>
        </p:nvSpPr>
        <p:spPr/>
        <p:txBody>
          <a:bodyPr/>
          <a:lstStyle/>
          <a:p>
            <a:fld id="{5AE1514C-5E56-4738-A1FF-4B1CFD2A3E36}" type="slidenum">
              <a:rPr lang="en-US" smtClean="0"/>
              <a:pPr/>
              <a:t>6</a:t>
            </a:fld>
            <a:endParaRPr lang="en-US"/>
          </a:p>
        </p:txBody>
      </p:sp>
      <p:pic>
        <p:nvPicPr>
          <p:cNvPr id="4" name="Picture 3">
            <a:extLst>
              <a:ext uri="{FF2B5EF4-FFF2-40B4-BE49-F238E27FC236}">
                <a16:creationId xmlns:a16="http://schemas.microsoft.com/office/drawing/2014/main" id="{D2994973-95CC-46A9-A5B4-067604F467DE}"/>
              </a:ext>
            </a:extLst>
          </p:cNvPr>
          <p:cNvPicPr>
            <a:picLocks noChangeAspect="1"/>
          </p:cNvPicPr>
          <p:nvPr/>
        </p:nvPicPr>
        <p:blipFill>
          <a:blip r:embed="rId2"/>
          <a:stretch>
            <a:fillRect/>
          </a:stretch>
        </p:blipFill>
        <p:spPr>
          <a:xfrm>
            <a:off x="1403350" y="2374900"/>
            <a:ext cx="2857500" cy="1600200"/>
          </a:xfrm>
          <a:prstGeom prst="rect">
            <a:avLst/>
          </a:prstGeom>
        </p:spPr>
      </p:pic>
      <p:pic>
        <p:nvPicPr>
          <p:cNvPr id="16" name="Picture Placeholder 15" descr="A screenshot of a cell phone&#10;&#10;Description generated with very high confidence">
            <a:extLst>
              <a:ext uri="{FF2B5EF4-FFF2-40B4-BE49-F238E27FC236}">
                <a16:creationId xmlns:a16="http://schemas.microsoft.com/office/drawing/2014/main" id="{256D397D-BF0D-4406-88D1-8497E7BF2E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936" b="10936"/>
          <a:stretch>
            <a:fillRect/>
          </a:stretch>
        </p:blipFill>
        <p:spPr>
          <a:scene3d>
            <a:camera prst="orthographicFront">
              <a:rot lat="0" lon="10800000" rev="0"/>
            </a:camera>
            <a:lightRig rig="threePt" dir="t"/>
          </a:scene3d>
        </p:spPr>
      </p:pic>
    </p:spTree>
    <p:extLst>
      <p:ext uri="{BB962C8B-B14F-4D97-AF65-F5344CB8AC3E}">
        <p14:creationId xmlns:p14="http://schemas.microsoft.com/office/powerpoint/2010/main" val="392815822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1986224"/>
            <a:ext cx="3714704" cy="1421928"/>
          </a:xfrm>
        </p:spPr>
        <p:txBody>
          <a:bodyPr/>
          <a:lstStyle/>
          <a:p>
            <a:pPr>
              <a:spcAft>
                <a:spcPts val="2400"/>
              </a:spcAft>
            </a:pPr>
            <a:r>
              <a:rPr lang="en-US" dirty="0"/>
              <a:t>“What would I want to experience in this lifetime if time and money were not an issue?”</a:t>
            </a:r>
          </a:p>
        </p:txBody>
      </p:sp>
      <p:sp>
        <p:nvSpPr>
          <p:cNvPr id="11" name="Content Placeholder 10"/>
          <p:cNvSpPr>
            <a:spLocks noGrp="1"/>
          </p:cNvSpPr>
          <p:nvPr>
            <p:ph idx="14"/>
          </p:nvPr>
        </p:nvSpPr>
        <p:spPr>
          <a:xfrm>
            <a:off x="4168631" y="2598127"/>
            <a:ext cx="3840480" cy="757130"/>
          </a:xfrm>
        </p:spPr>
        <p:txBody>
          <a:bodyPr/>
          <a:lstStyle/>
          <a:p>
            <a:pPr>
              <a:spcAft>
                <a:spcPts val="2400"/>
              </a:spcAft>
            </a:pPr>
            <a:r>
              <a:rPr lang="en-US" dirty="0"/>
              <a:t>“What kind of Growth do I want to experience?”</a:t>
            </a:r>
          </a:p>
        </p:txBody>
      </p:sp>
      <p:sp>
        <p:nvSpPr>
          <p:cNvPr id="18" name="Content Placeholder 17"/>
          <p:cNvSpPr>
            <a:spLocks noGrp="1"/>
          </p:cNvSpPr>
          <p:nvPr>
            <p:ph idx="15"/>
          </p:nvPr>
        </p:nvSpPr>
        <p:spPr>
          <a:xfrm>
            <a:off x="8158238" y="2598127"/>
            <a:ext cx="3773077" cy="757130"/>
          </a:xfrm>
        </p:spPr>
        <p:txBody>
          <a:bodyPr/>
          <a:lstStyle/>
          <a:p>
            <a:pPr>
              <a:spcAft>
                <a:spcPts val="2400"/>
              </a:spcAft>
            </a:pPr>
            <a:r>
              <a:rPr lang="en-US" dirty="0"/>
              <a:t>“What do I want to Contribute to the World”</a:t>
            </a:r>
          </a:p>
        </p:txBody>
      </p:sp>
      <p:sp>
        <p:nvSpPr>
          <p:cNvPr id="14" name="Title 1"/>
          <p:cNvSpPr>
            <a:spLocks noGrp="1"/>
          </p:cNvSpPr>
          <p:nvPr>
            <p:ph type="title"/>
          </p:nvPr>
        </p:nvSpPr>
        <p:spPr/>
        <p:txBody>
          <a:bodyPr/>
          <a:lstStyle/>
          <a:p>
            <a:r>
              <a:rPr lang="en-US" dirty="0"/>
              <a:t>STAY TRUE</a:t>
            </a:r>
          </a:p>
        </p:txBody>
      </p:sp>
      <p:sp>
        <p:nvSpPr>
          <p:cNvPr id="6" name="Text Placeholder 5"/>
          <p:cNvSpPr>
            <a:spLocks noGrp="1"/>
          </p:cNvSpPr>
          <p:nvPr>
            <p:ph type="body" sz="quarter" idx="16"/>
          </p:nvPr>
        </p:nvSpPr>
        <p:spPr>
          <a:xfrm>
            <a:off x="2879003" y="419100"/>
            <a:ext cx="9084398" cy="1421928"/>
          </a:xfrm>
        </p:spPr>
        <p:txBody>
          <a:bodyPr/>
          <a:lstStyle/>
          <a:p>
            <a:r>
              <a:rPr lang="en-US" dirty="0"/>
              <a:t>The only way to enjoy your success is the make sure it lines up with who you really are deep inside. Take the time to get to the bottom of these questions by asking yourself “</a:t>
            </a:r>
            <a:r>
              <a:rPr lang="en-US" dirty="0" err="1"/>
              <a:t>why?”at</a:t>
            </a:r>
            <a:r>
              <a:rPr lang="en-US" dirty="0"/>
              <a:t> least 3 times before moving on. </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7</a:t>
            </a:fld>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3 -4.44444E-6 L 3.95833E-6 -4.44444E-6 " pathEditMode="relative" rAng="0" ptsTypes="AA">
                                      <p:cBhvr>
                                        <p:cTn id="22" dur="500" fill="hold"/>
                                        <p:tgtEl>
                                          <p:spTgt spid="9"/>
                                        </p:tgtEl>
                                        <p:attrNameLst>
                                          <p:attrName>ppt_x</p:attrName>
                                          <p:attrName>ppt_y</p:attrName>
                                        </p:attrNameLst>
                                      </p:cBhvr>
                                      <p:rCtr x="6966" y="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0.13932 -4.44444E-6 L -2.5E-6 -4.44444E-6 " pathEditMode="relative" rAng="0" ptsTypes="AA">
                                      <p:cBhvr>
                                        <p:cTn id="32"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75340" y="2975622"/>
            <a:ext cx="3714704" cy="424732"/>
          </a:xfrm>
        </p:spPr>
        <p:txBody>
          <a:bodyPr/>
          <a:lstStyle/>
          <a:p>
            <a:pPr>
              <a:spcAft>
                <a:spcPts val="2400"/>
              </a:spcAft>
            </a:pPr>
            <a:r>
              <a:rPr lang="en-US" dirty="0"/>
              <a:t>“Why am I here?”</a:t>
            </a:r>
          </a:p>
        </p:txBody>
      </p:sp>
      <p:sp>
        <p:nvSpPr>
          <p:cNvPr id="11" name="Content Placeholder 10"/>
          <p:cNvSpPr>
            <a:spLocks noGrp="1"/>
          </p:cNvSpPr>
          <p:nvPr>
            <p:ph idx="14"/>
          </p:nvPr>
        </p:nvSpPr>
        <p:spPr>
          <a:xfrm>
            <a:off x="4175760" y="2303565"/>
            <a:ext cx="3840480" cy="1089529"/>
          </a:xfrm>
        </p:spPr>
        <p:txBody>
          <a:bodyPr/>
          <a:lstStyle/>
          <a:p>
            <a:pPr>
              <a:spcAft>
                <a:spcPts val="2400"/>
              </a:spcAft>
            </a:pPr>
            <a:r>
              <a:rPr lang="en-US" dirty="0"/>
              <a:t>“How do I want to be remembered when I’m gone?”</a:t>
            </a:r>
          </a:p>
        </p:txBody>
      </p:sp>
      <p:sp>
        <p:nvSpPr>
          <p:cNvPr id="18" name="Content Placeholder 17"/>
          <p:cNvSpPr>
            <a:spLocks noGrp="1"/>
          </p:cNvSpPr>
          <p:nvPr>
            <p:ph idx="15"/>
          </p:nvPr>
        </p:nvSpPr>
        <p:spPr>
          <a:xfrm>
            <a:off x="8190324" y="1978426"/>
            <a:ext cx="3773077" cy="1421928"/>
          </a:xfrm>
        </p:spPr>
        <p:txBody>
          <a:bodyPr/>
          <a:lstStyle/>
          <a:p>
            <a:pPr>
              <a:spcAft>
                <a:spcPts val="2400"/>
              </a:spcAft>
            </a:pPr>
            <a:r>
              <a:rPr lang="en-US" dirty="0"/>
              <a:t>“If I achieved all of my life goals, how would I feel? How can I feel that way throughout the process?”</a:t>
            </a:r>
          </a:p>
        </p:txBody>
      </p:sp>
      <p:sp>
        <p:nvSpPr>
          <p:cNvPr id="14" name="Title 1"/>
          <p:cNvSpPr>
            <a:spLocks noGrp="1"/>
          </p:cNvSpPr>
          <p:nvPr>
            <p:ph type="title"/>
          </p:nvPr>
        </p:nvSpPr>
        <p:spPr/>
        <p:txBody>
          <a:bodyPr/>
          <a:lstStyle/>
          <a:p>
            <a:r>
              <a:rPr lang="en-US" dirty="0"/>
              <a:t>LEGACY</a:t>
            </a:r>
          </a:p>
        </p:txBody>
      </p:sp>
      <p:sp>
        <p:nvSpPr>
          <p:cNvPr id="6" name="Text Placeholder 5"/>
          <p:cNvSpPr>
            <a:spLocks noGrp="1"/>
          </p:cNvSpPr>
          <p:nvPr>
            <p:ph type="body" sz="quarter" idx="16"/>
          </p:nvPr>
        </p:nvSpPr>
        <p:spPr>
          <a:xfrm>
            <a:off x="2879003" y="419100"/>
            <a:ext cx="9084398" cy="757130"/>
          </a:xfrm>
        </p:spPr>
        <p:txBody>
          <a:bodyPr/>
          <a:lstStyle/>
          <a:p>
            <a:r>
              <a:rPr lang="en-US" dirty="0"/>
              <a:t>Don’t let your experience in this lifetime slip by without deciding what gifts you’d like to leave behind. </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8</a:t>
            </a:fld>
            <a:endParaRPr lang="en-US"/>
          </a:p>
        </p:txBody>
      </p:sp>
    </p:spTree>
    <p:extLst>
      <p:ext uri="{BB962C8B-B14F-4D97-AF65-F5344CB8AC3E}">
        <p14:creationId xmlns:p14="http://schemas.microsoft.com/office/powerpoint/2010/main" val="33264586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3 -4.44444E-6 L 3.95833E-6 -4.44444E-6 " pathEditMode="relative" rAng="0" ptsTypes="AA">
                                      <p:cBhvr>
                                        <p:cTn id="22" dur="500" fill="hold"/>
                                        <p:tgtEl>
                                          <p:spTgt spid="9"/>
                                        </p:tgtEl>
                                        <p:attrNameLst>
                                          <p:attrName>ppt_x</p:attrName>
                                          <p:attrName>ppt_y</p:attrName>
                                        </p:attrNameLst>
                                      </p:cBhvr>
                                      <p:rCtr x="6966" y="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0.13932 -4.44444E-6 L -2.5E-6 -4.44444E-6 " pathEditMode="relative" rAng="0" ptsTypes="AA">
                                      <p:cBhvr>
                                        <p:cTn id="32"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599" y="2624936"/>
            <a:ext cx="3714704" cy="757130"/>
          </a:xfrm>
        </p:spPr>
        <p:txBody>
          <a:bodyPr/>
          <a:lstStyle/>
          <a:p>
            <a:pPr>
              <a:spcAft>
                <a:spcPts val="2400"/>
              </a:spcAft>
            </a:pPr>
            <a:r>
              <a:rPr lang="en-US" dirty="0"/>
              <a:t>“What do I value most in my life?”</a:t>
            </a:r>
          </a:p>
        </p:txBody>
      </p:sp>
      <p:sp>
        <p:nvSpPr>
          <p:cNvPr id="11" name="Content Placeholder 10"/>
          <p:cNvSpPr>
            <a:spLocks noGrp="1"/>
          </p:cNvSpPr>
          <p:nvPr>
            <p:ph idx="14"/>
          </p:nvPr>
        </p:nvSpPr>
        <p:spPr>
          <a:xfrm>
            <a:off x="4175760" y="2624936"/>
            <a:ext cx="3840480" cy="757130"/>
          </a:xfrm>
        </p:spPr>
        <p:txBody>
          <a:bodyPr/>
          <a:lstStyle/>
          <a:p>
            <a:pPr>
              <a:spcAft>
                <a:spcPts val="2400"/>
              </a:spcAft>
            </a:pPr>
            <a:r>
              <a:rPr lang="en-US" dirty="0"/>
              <a:t>“What brings me the most peace and joy in my life?”</a:t>
            </a:r>
          </a:p>
        </p:txBody>
      </p:sp>
      <p:sp>
        <p:nvSpPr>
          <p:cNvPr id="18" name="Content Placeholder 17"/>
          <p:cNvSpPr>
            <a:spLocks noGrp="1"/>
          </p:cNvSpPr>
          <p:nvPr>
            <p:ph idx="15"/>
          </p:nvPr>
        </p:nvSpPr>
        <p:spPr>
          <a:xfrm>
            <a:off x="8190324" y="2634080"/>
            <a:ext cx="3773077" cy="757130"/>
          </a:xfrm>
        </p:spPr>
        <p:txBody>
          <a:bodyPr/>
          <a:lstStyle/>
          <a:p>
            <a:pPr>
              <a:spcAft>
                <a:spcPts val="2400"/>
              </a:spcAft>
            </a:pPr>
            <a:r>
              <a:rPr lang="en-US" dirty="0"/>
              <a:t>“What does a successful life look like for me?”</a:t>
            </a:r>
          </a:p>
        </p:txBody>
      </p:sp>
      <p:sp>
        <p:nvSpPr>
          <p:cNvPr id="14" name="Title 1"/>
          <p:cNvSpPr>
            <a:spLocks noGrp="1"/>
          </p:cNvSpPr>
          <p:nvPr>
            <p:ph type="title"/>
          </p:nvPr>
        </p:nvSpPr>
        <p:spPr/>
        <p:txBody>
          <a:bodyPr/>
          <a:lstStyle/>
          <a:p>
            <a:r>
              <a:rPr lang="en-US" dirty="0"/>
              <a:t>HAPPINESS</a:t>
            </a:r>
          </a:p>
        </p:txBody>
      </p:sp>
      <p:sp>
        <p:nvSpPr>
          <p:cNvPr id="6" name="Text Placeholder 5"/>
          <p:cNvSpPr>
            <a:spLocks noGrp="1"/>
          </p:cNvSpPr>
          <p:nvPr>
            <p:ph type="body" sz="quarter" idx="16"/>
          </p:nvPr>
        </p:nvSpPr>
        <p:spPr>
          <a:xfrm>
            <a:off x="2879003" y="419100"/>
            <a:ext cx="9084398" cy="1089529"/>
          </a:xfrm>
        </p:spPr>
        <p:txBody>
          <a:bodyPr/>
          <a:lstStyle/>
          <a:p>
            <a:r>
              <a:rPr lang="en-US" dirty="0"/>
              <a:t>Happiness is the most important thing to seek in this lifetime. The pursuit of that feeling is what motivates us to do all that we do. </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9</a:t>
            </a:fld>
            <a:endParaRPr lang="en-US"/>
          </a:p>
        </p:txBody>
      </p:sp>
    </p:spTree>
    <p:extLst>
      <p:ext uri="{BB962C8B-B14F-4D97-AF65-F5344CB8AC3E}">
        <p14:creationId xmlns:p14="http://schemas.microsoft.com/office/powerpoint/2010/main" val="5864884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3 -4.44444E-6 L 3.95833E-6 -4.44444E-6 " pathEditMode="relative" rAng="0" ptsTypes="AA">
                                      <p:cBhvr>
                                        <p:cTn id="22" dur="500" fill="hold"/>
                                        <p:tgtEl>
                                          <p:spTgt spid="9"/>
                                        </p:tgtEl>
                                        <p:attrNameLst>
                                          <p:attrName>ppt_x</p:attrName>
                                          <p:attrName>ppt_y</p:attrName>
                                        </p:attrNameLst>
                                      </p:cBhvr>
                                      <p:rCtr x="6966" y="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0.13932 -4.44444E-6 L -2.5E-6 -4.44444E-6 " pathEditMode="relative" rAng="0" ptsTypes="AA">
                                      <p:cBhvr>
                                        <p:cTn id="32"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178</TotalTime>
  <Words>1033</Words>
  <Application>Microsoft Office PowerPoint</Application>
  <PresentationFormat>Widescreen</PresentationFormat>
  <Paragraphs>182</Paragraphs>
  <Slides>30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Bahnschrift</vt:lpstr>
      <vt:lpstr>Calibri</vt:lpstr>
      <vt:lpstr>Segoe UI</vt:lpstr>
      <vt:lpstr>Segoe UI Black</vt:lpstr>
      <vt:lpstr>Segoe UI Light</vt:lpstr>
      <vt:lpstr>Segoe UI Semibold</vt:lpstr>
      <vt:lpstr>Segoe UI Semilight</vt:lpstr>
      <vt:lpstr>Wingdings</vt:lpstr>
      <vt:lpstr>Storybuilding Neal Creative</vt:lpstr>
      <vt:lpstr>POWERFUL</vt:lpstr>
      <vt:lpstr>PowerPoint Presentation</vt:lpstr>
      <vt:lpstr>PowerPoint Presentation</vt:lpstr>
      <vt:lpstr>PowerPoint Presentation</vt:lpstr>
      <vt:lpstr>PowerPoint Presentation</vt:lpstr>
      <vt:lpstr>PowerPoint Presentation</vt:lpstr>
      <vt:lpstr>STAY TRUE</vt:lpstr>
      <vt:lpstr>LEGACY</vt:lpstr>
      <vt:lpstr>HAPPINESS</vt:lpstr>
      <vt:lpstr>CELEBRATE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James, Simara</dc:creator>
  <cp:keywords/>
  <dc:description/>
  <cp:lastModifiedBy>James, Simara</cp:lastModifiedBy>
  <cp:revision>22</cp:revision>
  <dcterms:created xsi:type="dcterms:W3CDTF">2018-12-21T17:10:22Z</dcterms:created>
  <dcterms:modified xsi:type="dcterms:W3CDTF">2018-12-21T20:08:38Z</dcterms:modified>
  <cp:category/>
</cp:coreProperties>
</file>